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8"/>
  </p:notesMasterIdLst>
  <p:sldIdLst>
    <p:sldId id="257" r:id="rId2"/>
    <p:sldId id="406" r:id="rId3"/>
    <p:sldId id="407" r:id="rId4"/>
    <p:sldId id="320" r:id="rId5"/>
    <p:sldId id="326" r:id="rId6"/>
    <p:sldId id="259" r:id="rId7"/>
    <p:sldId id="321" r:id="rId8"/>
    <p:sldId id="283" r:id="rId9"/>
    <p:sldId id="370" r:id="rId10"/>
    <p:sldId id="282" r:id="rId11"/>
    <p:sldId id="260" r:id="rId12"/>
    <p:sldId id="404" r:id="rId13"/>
    <p:sldId id="262" r:id="rId14"/>
    <p:sldId id="286" r:id="rId15"/>
    <p:sldId id="263" r:id="rId16"/>
    <p:sldId id="322" r:id="rId17"/>
    <p:sldId id="323" r:id="rId18"/>
    <p:sldId id="327" r:id="rId19"/>
    <p:sldId id="328" r:id="rId20"/>
    <p:sldId id="405" r:id="rId21"/>
    <p:sldId id="264" r:id="rId22"/>
    <p:sldId id="265" r:id="rId23"/>
    <p:sldId id="267" r:id="rId24"/>
    <p:sldId id="284" r:id="rId25"/>
    <p:sldId id="285" r:id="rId26"/>
    <p:sldId id="329" r:id="rId27"/>
    <p:sldId id="268" r:id="rId28"/>
    <p:sldId id="290" r:id="rId29"/>
    <p:sldId id="269" r:id="rId30"/>
    <p:sldId id="271" r:id="rId31"/>
    <p:sldId id="330" r:id="rId32"/>
    <p:sldId id="288" r:id="rId33"/>
    <p:sldId id="331" r:id="rId34"/>
    <p:sldId id="289" r:id="rId35"/>
    <p:sldId id="272" r:id="rId36"/>
    <p:sldId id="273" r:id="rId37"/>
    <p:sldId id="332" r:id="rId38"/>
    <p:sldId id="274" r:id="rId39"/>
    <p:sldId id="375" r:id="rId40"/>
    <p:sldId id="324" r:id="rId41"/>
    <p:sldId id="275" r:id="rId42"/>
    <p:sldId id="333" r:id="rId43"/>
    <p:sldId id="278" r:id="rId44"/>
    <p:sldId id="334" r:id="rId45"/>
    <p:sldId id="279" r:id="rId46"/>
    <p:sldId id="335" r:id="rId47"/>
    <p:sldId id="280" r:id="rId48"/>
    <p:sldId id="336" r:id="rId49"/>
    <p:sldId id="337" r:id="rId50"/>
    <p:sldId id="281" r:id="rId51"/>
    <p:sldId id="316" r:id="rId52"/>
    <p:sldId id="342" r:id="rId53"/>
    <p:sldId id="344" r:id="rId54"/>
    <p:sldId id="343" r:id="rId55"/>
    <p:sldId id="341" r:id="rId56"/>
    <p:sldId id="340" r:id="rId57"/>
    <p:sldId id="295" r:id="rId58"/>
    <p:sldId id="345" r:id="rId59"/>
    <p:sldId id="346" r:id="rId60"/>
    <p:sldId id="296" r:id="rId61"/>
    <p:sldId id="347" r:id="rId62"/>
    <p:sldId id="297" r:id="rId63"/>
    <p:sldId id="351" r:id="rId64"/>
    <p:sldId id="350" r:id="rId65"/>
    <p:sldId id="349" r:id="rId66"/>
    <p:sldId id="348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13" autoAdjust="0"/>
  </p:normalViewPr>
  <p:slideViewPr>
    <p:cSldViewPr>
      <p:cViewPr varScale="1">
        <p:scale>
          <a:sx n="101" d="100"/>
          <a:sy n="101" d="100"/>
        </p:scale>
        <p:origin x="15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A29F8-4642-4109-A1E4-060E0EC194FA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4D2B4-4946-4A82-AEFB-4E8538978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4A9D1-F1C6-42DC-BB19-57CFDC6B34BB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5535-D483-484D-B146-C774749581AD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D992-2A32-456A-B412-C0D287013971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AFA8-CD25-4252-A044-B3C4FDECE98B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4A9C-794B-429D-ABEC-C74A6948B677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3F001-B25E-43AE-B434-7B620218D5EC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C099-12D2-47F4-B446-D56BE10A19FF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40EB-E31F-4108-ADCC-40E2901EBF92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101A-92D9-4ADC-9714-6276FBF06B47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1F86-71C9-421D-BEA0-8FBFF0C4FE15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9DE0-ADD9-47EB-862E-9518DDF9788F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8E503-1191-4B13-967E-1A27A977F040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13C4-EF89-4D05-BFD0-65885235E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Making Red </a:t>
            </a:r>
            <a:r>
              <a:rPr lang="en-US"/>
              <a:t>Zone Maps –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/>
          </a:bodyPr>
          <a:lstStyle/>
          <a:p>
            <a:r>
              <a:rPr lang="en-US" dirty="0"/>
              <a:t>There are probably a dozen ways to make a map with Google Earth</a:t>
            </a:r>
          </a:p>
          <a:p>
            <a:r>
              <a:rPr lang="en-US" dirty="0"/>
              <a:t>I know one</a:t>
            </a:r>
          </a:p>
          <a:p>
            <a:r>
              <a:rPr lang="en-US" dirty="0"/>
              <a:t>And I learned that through trial and error</a:t>
            </a:r>
          </a:p>
          <a:p>
            <a:r>
              <a:rPr lang="en-US" dirty="0"/>
              <a:t>So if anyone has any better ideas I’m all 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pic>
        <p:nvPicPr>
          <p:cNvPr id="5" name="Content Placeholder 4" descr="Screen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Files on the left hand side are my other maps</a:t>
            </a:r>
          </a:p>
          <a:p>
            <a:r>
              <a:rPr lang="en-US" dirty="0"/>
              <a:t>Two ways to scroll to area you want</a:t>
            </a:r>
          </a:p>
          <a:p>
            <a:pPr lvl="1"/>
            <a:r>
              <a:rPr lang="en-US" dirty="0"/>
              <a:t>Plus and minus keys on upper right</a:t>
            </a:r>
          </a:p>
          <a:p>
            <a:pPr lvl="1"/>
            <a:r>
              <a:rPr lang="en-US" dirty="0"/>
              <a:t>Wheel on mouse</a:t>
            </a:r>
          </a:p>
          <a:p>
            <a:r>
              <a:rPr lang="en-US" dirty="0"/>
              <a:t>Will continually need to center area of interest by right clicking and dragging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Tonopah - Where We Fly</a:t>
            </a:r>
          </a:p>
        </p:txBody>
      </p:sp>
      <p:pic>
        <p:nvPicPr>
          <p:cNvPr id="7" name="Content Placeholder 6" descr="Screen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2286000"/>
          </a:xfrm>
        </p:spPr>
        <p:txBody>
          <a:bodyPr/>
          <a:lstStyle/>
          <a:p>
            <a:r>
              <a:rPr lang="en-US" dirty="0"/>
              <a:t>2 – Set Up Folder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Right click on My Places in way upper left</a:t>
            </a:r>
          </a:p>
        </p:txBody>
      </p:sp>
      <p:pic>
        <p:nvPicPr>
          <p:cNvPr id="9" name="Content Placeholder 8" descr="Screen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4957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85800" y="2438400"/>
            <a:ext cx="22098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pic>
        <p:nvPicPr>
          <p:cNvPr id="8" name="Content Placeholder 7" descr="Screen4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752600"/>
            <a:ext cx="7086600" cy="4648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71800" y="4419600"/>
            <a:ext cx="3429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Right click on My Places in way upper left</a:t>
            </a:r>
          </a:p>
          <a:p>
            <a:r>
              <a:rPr lang="en-US" dirty="0"/>
              <a:t>Then click Add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Content Placeholder 11" descr="Screen3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1707" y="2224652"/>
            <a:ext cx="3829585" cy="3277058"/>
          </a:xfr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981200" y="3048000"/>
            <a:ext cx="1219200" cy="2438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Right click on My Places in way upper left</a:t>
            </a:r>
          </a:p>
          <a:p>
            <a:r>
              <a:rPr lang="en-US" dirty="0"/>
              <a:t>Then click Add</a:t>
            </a:r>
          </a:p>
          <a:p>
            <a:r>
              <a:rPr lang="en-US" dirty="0"/>
              <a:t>Then click Folder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Content Placeholder 11" descr="Screen3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1707" y="2224652"/>
            <a:ext cx="3829585" cy="3277058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2057400" y="3048000"/>
            <a:ext cx="1143000" cy="274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Right click on My Places in way upper left</a:t>
            </a:r>
          </a:p>
          <a:p>
            <a:r>
              <a:rPr lang="en-US" sz="2600" dirty="0"/>
              <a:t>Then</a:t>
            </a:r>
            <a:r>
              <a:rPr lang="en-US" dirty="0"/>
              <a:t> click Add</a:t>
            </a:r>
          </a:p>
          <a:p>
            <a:r>
              <a:rPr lang="en-US" dirty="0"/>
              <a:t>Then click Folder</a:t>
            </a:r>
          </a:p>
          <a:p>
            <a:r>
              <a:rPr lang="en-US" dirty="0"/>
              <a:t>Label folder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Content Placeholder 7" descr="Screen3B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906" y="1600200"/>
            <a:ext cx="2801187" cy="4525963"/>
          </a:xfr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752600" y="2438400"/>
            <a:ext cx="1600200" cy="2438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Right click on My Places in way upper left</a:t>
            </a:r>
          </a:p>
          <a:p>
            <a:r>
              <a:rPr lang="en-US" dirty="0"/>
              <a:t>Then click Add</a:t>
            </a:r>
          </a:p>
          <a:p>
            <a:r>
              <a:rPr lang="en-US" dirty="0"/>
              <a:t>Then click Folder</a:t>
            </a:r>
          </a:p>
          <a:p>
            <a:r>
              <a:rPr lang="en-US" dirty="0"/>
              <a:t>Label folder</a:t>
            </a:r>
          </a:p>
          <a:p>
            <a:pPr lvl="1"/>
            <a:r>
              <a:rPr lang="en-US" dirty="0"/>
              <a:t>My folder will be named Tonopah 3</a:t>
            </a:r>
          </a:p>
          <a:p>
            <a:pPr lvl="1"/>
            <a:r>
              <a:rPr lang="en-US" dirty="0"/>
              <a:t>Click OK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7" descr="Screen3B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906" y="1600200"/>
            <a:ext cx="2801187" cy="4525963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3048000" y="3581400"/>
            <a:ext cx="3810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Folder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 need to have this folder selected when adding lines and shapes to map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Content Placeholder 7" descr="Screen3B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906" y="1600200"/>
            <a:ext cx="280118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24000"/>
          </a:xfrm>
        </p:spPr>
        <p:txBody>
          <a:bodyPr/>
          <a:lstStyle/>
          <a:p>
            <a:r>
              <a:rPr lang="en-US" dirty="0"/>
              <a:t>Have Only Needed Four Shapes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en-US" dirty="0"/>
              <a:t>Straight lines</a:t>
            </a:r>
          </a:p>
          <a:p>
            <a:r>
              <a:rPr lang="en-US" dirty="0"/>
              <a:t>Crooked lines</a:t>
            </a:r>
          </a:p>
          <a:p>
            <a:r>
              <a:rPr lang="en-US" dirty="0"/>
              <a:t>Areas</a:t>
            </a:r>
          </a:p>
          <a:p>
            <a:r>
              <a:rPr lang="en-US" dirty="0"/>
              <a:t>Circles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2209800"/>
          </a:xfrm>
        </p:spPr>
        <p:txBody>
          <a:bodyPr/>
          <a:lstStyle/>
          <a:p>
            <a:r>
              <a:rPr lang="en-US" dirty="0"/>
              <a:t>3 – Add Straight 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folder</a:t>
            </a:r>
          </a:p>
          <a:p>
            <a:pPr lvl="1"/>
            <a:r>
              <a:rPr lang="en-US" dirty="0"/>
              <a:t>Tonopah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folder</a:t>
            </a:r>
          </a:p>
          <a:p>
            <a:pPr lvl="1"/>
            <a:r>
              <a:rPr lang="en-US" dirty="0"/>
              <a:t>Tonopah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38200" y="3581400"/>
            <a:ext cx="1981200" cy="2057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folder</a:t>
            </a:r>
          </a:p>
          <a:p>
            <a:pPr lvl="1"/>
            <a:r>
              <a:rPr lang="en-US" dirty="0"/>
              <a:t>Tonopah 3</a:t>
            </a:r>
          </a:p>
          <a:p>
            <a:r>
              <a:rPr lang="en-US" dirty="0"/>
              <a:t>Right click on Add Path icon</a:t>
            </a:r>
          </a:p>
          <a:p>
            <a:pPr lvl="1"/>
            <a:r>
              <a:rPr lang="en-US" dirty="0"/>
              <a:t>Fourth from the left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524000" y="1981200"/>
            <a:ext cx="1981200" cy="2057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8" name="Content Placeholder 7" descr="Screen4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1" y="1752600"/>
            <a:ext cx="7543800" cy="45719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14800" y="3124200"/>
            <a:ext cx="2438400" cy="2667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folder</a:t>
            </a:r>
          </a:p>
          <a:p>
            <a:pPr lvl="1"/>
            <a:r>
              <a:rPr lang="en-US" dirty="0"/>
              <a:t>Tonopah 3</a:t>
            </a:r>
          </a:p>
          <a:p>
            <a:r>
              <a:rPr lang="en-US" dirty="0"/>
              <a:t>Right click on Add Path icon</a:t>
            </a:r>
          </a:p>
          <a:p>
            <a:pPr lvl="1"/>
            <a:r>
              <a:rPr lang="en-US" dirty="0"/>
              <a:t>Fourth from the left</a:t>
            </a:r>
          </a:p>
          <a:p>
            <a:r>
              <a:rPr lang="en-US" dirty="0"/>
              <a:t>Unclick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524000" y="1981200"/>
            <a:ext cx="1981200" cy="2057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folder</a:t>
            </a:r>
          </a:p>
          <a:p>
            <a:pPr lvl="1"/>
            <a:r>
              <a:rPr lang="en-US" dirty="0"/>
              <a:t>Tonopah 3</a:t>
            </a:r>
          </a:p>
          <a:p>
            <a:r>
              <a:rPr lang="en-US" dirty="0"/>
              <a:t>Right click on Add Path icon</a:t>
            </a:r>
          </a:p>
          <a:p>
            <a:pPr lvl="1"/>
            <a:r>
              <a:rPr lang="en-US" dirty="0"/>
              <a:t>Fourth from the left</a:t>
            </a:r>
          </a:p>
          <a:p>
            <a:r>
              <a:rPr lang="en-US" dirty="0"/>
              <a:t>Unclick</a:t>
            </a:r>
          </a:p>
          <a:p>
            <a:r>
              <a:rPr lang="en-US" dirty="0"/>
              <a:t>Will get square for curser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524000" y="1981200"/>
            <a:ext cx="1981200" cy="2057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at start of line</a:t>
            </a:r>
          </a:p>
          <a:p>
            <a:pPr lvl="1"/>
            <a:r>
              <a:rPr lang="en-US" dirty="0"/>
              <a:t>Tonopah airstrip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Content Placeholder 9" descr="Screen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38600" cy="464819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at start of line</a:t>
            </a:r>
          </a:p>
          <a:p>
            <a:pPr lvl="1"/>
            <a:r>
              <a:rPr lang="en-US" dirty="0"/>
              <a:t>Tonopah airstrip</a:t>
            </a:r>
          </a:p>
          <a:p>
            <a:r>
              <a:rPr lang="en-US" dirty="0"/>
              <a:t>Click at end of line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Content Placeholder 9" descr="Screen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38600" cy="464819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at start of line</a:t>
            </a:r>
          </a:p>
          <a:p>
            <a:pPr lvl="1"/>
            <a:r>
              <a:rPr lang="en-US" dirty="0"/>
              <a:t>Tonopah airstrip</a:t>
            </a:r>
          </a:p>
          <a:p>
            <a:r>
              <a:rPr lang="en-US" dirty="0"/>
              <a:t>Click at end of line</a:t>
            </a:r>
          </a:p>
          <a:p>
            <a:r>
              <a:rPr lang="en-US" dirty="0"/>
              <a:t>Add label in Name window</a:t>
            </a:r>
          </a:p>
          <a:p>
            <a:pPr lvl="1"/>
            <a:r>
              <a:rPr lang="en-US" dirty="0"/>
              <a:t>I used Tonopah Airstrip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Content Placeholder 9" descr="Screen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38600" cy="4648199"/>
          </a:xfr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85800" y="2057400"/>
            <a:ext cx="2438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Sections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 – Open Google Earth</a:t>
            </a:r>
          </a:p>
          <a:p>
            <a:r>
              <a:rPr lang="en-US" dirty="0"/>
              <a:t>2 – Set Up Folder</a:t>
            </a:r>
          </a:p>
          <a:p>
            <a:r>
              <a:rPr lang="en-US" dirty="0"/>
              <a:t>3 – Straight Lines</a:t>
            </a:r>
          </a:p>
          <a:p>
            <a:r>
              <a:rPr lang="en-US" dirty="0"/>
              <a:t>4 – Crooked Lines</a:t>
            </a:r>
          </a:p>
          <a:p>
            <a:r>
              <a:rPr lang="en-US" dirty="0"/>
              <a:t>5 – Areas</a:t>
            </a:r>
          </a:p>
          <a:p>
            <a:r>
              <a:rPr lang="en-US" dirty="0"/>
              <a:t>6 – Circles</a:t>
            </a:r>
          </a:p>
          <a:p>
            <a:r>
              <a:rPr lang="en-US" dirty="0"/>
              <a:t>7 – Getting File Into Hot Air App</a:t>
            </a:r>
          </a:p>
          <a:p>
            <a:r>
              <a:rPr lang="en-US" dirty="0"/>
              <a:t>8 – Sky </a:t>
            </a:r>
            <a:r>
              <a:rPr lang="en-US"/>
              <a:t>Harbor Airspace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6" name="Content Placeholder 5" descr="screen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199"/>
            <a:ext cx="4038600" cy="457200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Style, Color tab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30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05000" y="4038600"/>
            <a:ext cx="20574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6" name="Content Placeholder 5" descr="screen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199"/>
            <a:ext cx="4038600" cy="457200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Style, Color tab</a:t>
            </a:r>
          </a:p>
          <a:p>
            <a:r>
              <a:rPr lang="en-US" dirty="0"/>
              <a:t>And then on Color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00200" y="3124200"/>
            <a:ext cx="26670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8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4453"/>
            <a:ext cx="4038600" cy="4417456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selected green because we can launch and land on airstrip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676400" y="3657600"/>
            <a:ext cx="26670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8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4453"/>
            <a:ext cx="4038600" cy="4417456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selected green because we can launch and land on airstrip</a:t>
            </a:r>
          </a:p>
          <a:p>
            <a:r>
              <a:rPr lang="en-US" dirty="0"/>
              <a:t>Then click on OK to exit from the Choose Line Color window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05200" y="3429000"/>
            <a:ext cx="533400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6" name="Content Placeholder 5" descr="screen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199"/>
            <a:ext cx="4038600" cy="457200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Then click on  Width</a:t>
            </a:r>
          </a:p>
          <a:p>
            <a:pPr lvl="1"/>
            <a:r>
              <a:rPr lang="en-US" dirty="0"/>
              <a:t>I keyed in 5.0</a:t>
            </a:r>
          </a:p>
          <a:p>
            <a:r>
              <a:rPr lang="en-US" dirty="0"/>
              <a:t>Then click OK at bottom of window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33600" y="2667000"/>
            <a:ext cx="1905000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  <a:p>
            <a:r>
              <a:rPr lang="en-US" dirty="0"/>
              <a:t>Notice how Tonopah Airstrip is in the Tonopah 3 folder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66800" y="3733800"/>
            <a:ext cx="17526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Straight Line</a:t>
            </a:r>
          </a:p>
        </p:txBody>
      </p:sp>
      <p:pic>
        <p:nvPicPr>
          <p:cNvPr id="9" name="Content Placeholder 8" descr="screen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Done</a:t>
            </a:r>
          </a:p>
          <a:p>
            <a:r>
              <a:rPr lang="en-US" dirty="0"/>
              <a:t>Notice how Tonopah Airstrip in under the Tonopah 3 folder</a:t>
            </a:r>
          </a:p>
          <a:p>
            <a:r>
              <a:rPr lang="en-US" dirty="0"/>
              <a:t>Many times I have gotten confused and the shape ends up in some other folder</a:t>
            </a:r>
          </a:p>
          <a:p>
            <a:r>
              <a:rPr lang="en-US" dirty="0"/>
              <a:t>Easy to drag and drop in back to Tonopah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66800" y="3733800"/>
            <a:ext cx="17526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12" name="Content Placeholder 11" descr="Screen1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12" name="Content Placeholder 11" descr="Screen1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Tonopah 3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66800" y="3810000"/>
            <a:ext cx="17526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– Open Google Earth</a:t>
            </a:r>
          </a:p>
        </p:txBody>
      </p:sp>
      <p:pic>
        <p:nvPicPr>
          <p:cNvPr id="8" name="Content Placeholder 7" descr="Screen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12" name="Content Placeholder 11" descr="Screen1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Tonopah 3</a:t>
            </a:r>
          </a:p>
          <a:p>
            <a:pPr lvl="1"/>
            <a:r>
              <a:rPr lang="en-US" dirty="0"/>
              <a:t>Being in the right folder is  really important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66800" y="3810000"/>
            <a:ext cx="17526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12" name="Content Placeholder 11" descr="Screen1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Tonopah 3</a:t>
            </a:r>
          </a:p>
          <a:p>
            <a:pPr lvl="1"/>
            <a:r>
              <a:rPr lang="en-US" dirty="0"/>
              <a:t>Being in the right folder is really important</a:t>
            </a:r>
          </a:p>
          <a:p>
            <a:r>
              <a:rPr lang="en-US" dirty="0"/>
              <a:t>Click on yellow push pin at upper left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71600" y="1981200"/>
            <a:ext cx="16764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12" name="Content Placeholder 11" descr="Screen1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Tonopah 3</a:t>
            </a:r>
          </a:p>
          <a:p>
            <a:pPr lvl="1"/>
            <a:r>
              <a:rPr lang="en-US" dirty="0"/>
              <a:t>Being in the right folder is really important</a:t>
            </a:r>
          </a:p>
          <a:p>
            <a:r>
              <a:rPr lang="en-US" dirty="0"/>
              <a:t>Click on yellow push pin at upper left</a:t>
            </a:r>
          </a:p>
          <a:p>
            <a:r>
              <a:rPr lang="en-US" dirty="0"/>
              <a:t>Second icon from the left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71600" y="1981200"/>
            <a:ext cx="16764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38600" cy="48005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Left click to drag and drop push pin closer to the airstrip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038600" cy="48005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Left click to drag and drop pushpin closer to the airstrip</a:t>
            </a:r>
          </a:p>
          <a:p>
            <a:r>
              <a:rPr lang="en-US" dirty="0"/>
              <a:t>Key label into Name 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295400" y="2209800"/>
            <a:ext cx="2514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used Tonopah Airstrip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4958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used Tonopah Airstrip</a:t>
            </a:r>
          </a:p>
          <a:p>
            <a:r>
              <a:rPr lang="en-US" dirty="0"/>
              <a:t>Then click Style, Color tab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828800" y="3048000"/>
            <a:ext cx="20574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84000"/>
            <a:ext cx="4038600" cy="39583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Label Color</a:t>
            </a:r>
          </a:p>
          <a:p>
            <a:pPr lvl="1"/>
            <a:r>
              <a:rPr lang="en-US" dirty="0"/>
              <a:t>I selected green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84000"/>
            <a:ext cx="4038600" cy="39583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Label Color</a:t>
            </a:r>
          </a:p>
          <a:p>
            <a:pPr lvl="1"/>
            <a:r>
              <a:rPr lang="en-US" dirty="0"/>
              <a:t>I selected green</a:t>
            </a:r>
          </a:p>
          <a:p>
            <a:r>
              <a:rPr lang="en-US" dirty="0"/>
              <a:t>Click on Icon Color</a:t>
            </a:r>
          </a:p>
          <a:p>
            <a:pPr lvl="1"/>
            <a:r>
              <a:rPr lang="en-US" dirty="0"/>
              <a:t>Again I selected green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Label</a:t>
            </a:r>
          </a:p>
        </p:txBody>
      </p:sp>
      <p:pic>
        <p:nvPicPr>
          <p:cNvPr id="9" name="Content Placeholder 8" descr="Screen1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84000"/>
            <a:ext cx="4038600" cy="39583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Label Color</a:t>
            </a:r>
          </a:p>
          <a:p>
            <a:pPr lvl="1"/>
            <a:r>
              <a:rPr lang="en-US" dirty="0"/>
              <a:t>I selected green</a:t>
            </a:r>
          </a:p>
          <a:p>
            <a:r>
              <a:rPr lang="en-US" dirty="0"/>
              <a:t>Click on Icon Color</a:t>
            </a:r>
          </a:p>
          <a:p>
            <a:pPr lvl="1"/>
            <a:r>
              <a:rPr lang="en-US" dirty="0"/>
              <a:t>Again I selected green</a:t>
            </a:r>
          </a:p>
          <a:p>
            <a:r>
              <a:rPr lang="en-US" dirty="0"/>
              <a:t>Then click on OK at bottom of window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on Close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00400" y="3124200"/>
            <a:ext cx="990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Screen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cxnSp>
        <p:nvCxnSpPr>
          <p:cNvPr id="13" name="Straight Arrow Connector 12"/>
          <p:cNvCxnSpPr/>
          <p:nvPr/>
        </p:nvCxnSpPr>
        <p:spPr>
          <a:xfrm flipH="1">
            <a:off x="3200400" y="3048000"/>
            <a:ext cx="9906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Viola - Straight Line Done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2" name="Content Placeholder 11" descr="Screen11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7453" y="1600200"/>
            <a:ext cx="4089094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905000"/>
          </a:xfrm>
        </p:spPr>
        <p:txBody>
          <a:bodyPr/>
          <a:lstStyle/>
          <a:p>
            <a:r>
              <a:rPr lang="en-US" dirty="0"/>
              <a:t>4 - Crooked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8" name="Content Placeholder 7" descr="ScreenScreen1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648199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steps as with straight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8" name="Content Placeholder 7" descr="ScreenScreen1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648199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steps as with straight line</a:t>
            </a:r>
          </a:p>
          <a:p>
            <a:pPr lvl="1"/>
            <a:r>
              <a:rPr lang="en-US" dirty="0"/>
              <a:t>except need a dozen or more clicks instead of just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8" name="Content Placeholder 7" descr="ScreenScreen1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648199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steps as with straight line</a:t>
            </a:r>
          </a:p>
          <a:p>
            <a:pPr lvl="1"/>
            <a:r>
              <a:rPr lang="en-US" dirty="0"/>
              <a:t>except need a dozen or more clicks instead of just two</a:t>
            </a:r>
          </a:p>
          <a:p>
            <a:r>
              <a:rPr lang="en-US" dirty="0"/>
              <a:t>Example - private road we cannot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8" name="Content Placeholder 7" descr="ScreenScreen1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648199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steps as with straight line</a:t>
            </a:r>
          </a:p>
          <a:p>
            <a:pPr lvl="1"/>
            <a:r>
              <a:rPr lang="en-US" dirty="0"/>
              <a:t>except need a dozen or more clicks instead of just two</a:t>
            </a:r>
          </a:p>
          <a:p>
            <a:r>
              <a:rPr lang="en-US" dirty="0"/>
              <a:t>Example - private road we cannot use</a:t>
            </a:r>
          </a:p>
          <a:p>
            <a:r>
              <a:rPr lang="en-US" dirty="0"/>
              <a:t>Again click Add Path icon</a:t>
            </a:r>
          </a:p>
          <a:p>
            <a:pPr lvl="1"/>
            <a:r>
              <a:rPr lang="en-US" dirty="0"/>
              <a:t>Fourth from the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8" name="Content Placeholder 7" descr="ScreenScreen1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648199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Same steps as with straight line</a:t>
            </a:r>
          </a:p>
          <a:p>
            <a:pPr lvl="1"/>
            <a:r>
              <a:rPr lang="en-US" dirty="0"/>
              <a:t>except need a dozen or more clicks instead of just two</a:t>
            </a:r>
          </a:p>
          <a:p>
            <a:r>
              <a:rPr lang="en-US" dirty="0"/>
              <a:t>Example - private road we cannot use</a:t>
            </a:r>
          </a:p>
          <a:p>
            <a:r>
              <a:rPr lang="en-US" dirty="0"/>
              <a:t>Again click Add Path icon</a:t>
            </a:r>
          </a:p>
          <a:p>
            <a:pPr lvl="1"/>
            <a:r>
              <a:rPr lang="en-US" dirty="0"/>
              <a:t>Fourth from the left</a:t>
            </a:r>
          </a:p>
          <a:p>
            <a:r>
              <a:rPr lang="en-US" dirty="0"/>
              <a:t>Then drop a breadcrumb at every bend in the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Hard to see so graphics need to be punched up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1" name="Content Placeholder 10" descr="Screen1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799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Hard to see so graphics need to be punched up</a:t>
            </a:r>
          </a:p>
          <a:p>
            <a:r>
              <a:rPr lang="en-US" dirty="0"/>
              <a:t>Label in the Name window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1" name="Content Placeholder 10" descr="Screen1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799"/>
          </a:xfr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38200" y="2362200"/>
            <a:ext cx="30480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Hard to see so graphics need to be punched up</a:t>
            </a:r>
          </a:p>
          <a:p>
            <a:r>
              <a:rPr lang="en-US" dirty="0"/>
              <a:t>Label in the Name window</a:t>
            </a:r>
          </a:p>
          <a:p>
            <a:pPr lvl="1"/>
            <a:r>
              <a:rPr lang="en-US" dirty="0"/>
              <a:t>I used Private Road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1" name="Content Placeholder 10" descr="Screen1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799"/>
          </a:xfr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38200" y="2362200"/>
            <a:ext cx="30480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pic>
        <p:nvPicPr>
          <p:cNvPr id="5" name="Content Placeholder 4" descr="Screen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Files on the left hand side are my other maps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90600" y="2819400"/>
            <a:ext cx="2819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71462" y="1600200"/>
            <a:ext cx="2410076" cy="45259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 with Straight Line select Style, Color tab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 with Straight Line select Style, Color tab</a:t>
            </a:r>
          </a:p>
          <a:p>
            <a:r>
              <a:rPr lang="en-US" dirty="0"/>
              <a:t>Color red</a:t>
            </a:r>
          </a:p>
          <a:p>
            <a:r>
              <a:rPr lang="en-US" dirty="0"/>
              <a:t>Width 5.0</a:t>
            </a:r>
          </a:p>
          <a:p>
            <a:r>
              <a:rPr lang="en-US" dirty="0"/>
              <a:t>Click 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0" name="Content Placeholder 9" descr="Screen16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981200" y="3276600"/>
            <a:ext cx="10668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Same procedure for labeling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Same procedure for labeling</a:t>
            </a:r>
          </a:p>
          <a:p>
            <a:pPr lvl="1"/>
            <a:r>
              <a:rPr lang="en-US" dirty="0"/>
              <a:t>Select push pin icon at upper left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63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71600" y="1828800"/>
            <a:ext cx="25908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Same procedure for labeling</a:t>
            </a:r>
          </a:p>
          <a:p>
            <a:pPr lvl="1"/>
            <a:r>
              <a:rPr lang="en-US" dirty="0"/>
              <a:t>Select push pin icon at upper left</a:t>
            </a:r>
          </a:p>
          <a:p>
            <a:pPr lvl="1"/>
            <a:r>
              <a:rPr lang="en-US" dirty="0"/>
              <a:t>Drag and drop push pin icon near road with left mouse button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Same procedure for labeling</a:t>
            </a:r>
          </a:p>
          <a:p>
            <a:pPr lvl="1"/>
            <a:r>
              <a:rPr lang="en-US" dirty="0"/>
              <a:t>Select push pin icon at upper left</a:t>
            </a:r>
          </a:p>
          <a:p>
            <a:pPr lvl="1"/>
            <a:r>
              <a:rPr lang="en-US" dirty="0"/>
              <a:t>Drag and drop push pin icon near road with left mouse button</a:t>
            </a:r>
          </a:p>
          <a:p>
            <a:pPr lvl="1"/>
            <a:r>
              <a:rPr lang="en-US" dirty="0"/>
              <a:t>Add label – I used Private Road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Crooked Line</a:t>
            </a:r>
          </a:p>
        </p:txBody>
      </p:sp>
      <p:pic>
        <p:nvPicPr>
          <p:cNvPr id="9" name="Content Placeholder 8" descr="Screen1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457199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Same procedure for labeling</a:t>
            </a:r>
          </a:p>
          <a:p>
            <a:pPr lvl="1"/>
            <a:r>
              <a:rPr lang="en-US" dirty="0"/>
              <a:t>Select push pin icon at upper left</a:t>
            </a:r>
          </a:p>
          <a:p>
            <a:pPr lvl="1"/>
            <a:r>
              <a:rPr lang="en-US" dirty="0"/>
              <a:t>Drag and drop push pin icon near road with left mouse button</a:t>
            </a:r>
          </a:p>
          <a:p>
            <a:pPr lvl="1"/>
            <a:r>
              <a:rPr lang="en-US" dirty="0"/>
              <a:t>Add label – I used Private Road</a:t>
            </a:r>
          </a:p>
          <a:p>
            <a:pPr lvl="1"/>
            <a:r>
              <a:rPr lang="en-US" dirty="0"/>
              <a:t>Color, Style</a:t>
            </a:r>
          </a:p>
          <a:p>
            <a:pPr lvl="2"/>
            <a:r>
              <a:rPr lang="en-US" dirty="0"/>
              <a:t>Red for both icon and label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pic>
        <p:nvPicPr>
          <p:cNvPr id="5" name="Content Placeholder 4" descr="Screen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Files on the left hand side are my other maps</a:t>
            </a:r>
          </a:p>
          <a:p>
            <a:r>
              <a:rPr lang="en-US" dirty="0"/>
              <a:t>Two ways to scroll to area you want</a:t>
            </a:r>
          </a:p>
          <a:p>
            <a:pPr lvl="1"/>
            <a:r>
              <a:rPr lang="en-US" dirty="0"/>
              <a:t>Plus and minus keys on upper right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67000" y="3352800"/>
            <a:ext cx="1600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Files on the left hand side are my other maps</a:t>
            </a:r>
          </a:p>
          <a:p>
            <a:r>
              <a:rPr lang="en-US" dirty="0"/>
              <a:t>Two ways to scroll to area you want</a:t>
            </a:r>
          </a:p>
          <a:p>
            <a:pPr lvl="1"/>
            <a:r>
              <a:rPr lang="en-US" dirty="0"/>
              <a:t>Plus and minus keys on upper right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creen2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62385"/>
            <a:ext cx="4038600" cy="3801592"/>
          </a:xfrm>
        </p:spPr>
      </p:pic>
      <p:cxnSp>
        <p:nvCxnSpPr>
          <p:cNvPr id="10" name="Straight Arrow Connector 9"/>
          <p:cNvCxnSpPr/>
          <p:nvPr/>
        </p:nvCxnSpPr>
        <p:spPr>
          <a:xfrm flipV="1">
            <a:off x="1752600" y="4038600"/>
            <a:ext cx="2057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4343400"/>
            <a:ext cx="2133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Google Earth</a:t>
            </a:r>
          </a:p>
        </p:txBody>
      </p:sp>
      <p:pic>
        <p:nvPicPr>
          <p:cNvPr id="5" name="Content Placeholder 4" descr="Screen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Files on the left hand side are my other maps</a:t>
            </a:r>
          </a:p>
          <a:p>
            <a:r>
              <a:rPr lang="en-US" dirty="0"/>
              <a:t>Two ways to scroll to area you want</a:t>
            </a:r>
          </a:p>
          <a:p>
            <a:pPr lvl="1"/>
            <a:r>
              <a:rPr lang="en-US" dirty="0"/>
              <a:t>Plus and minus keys on upper right</a:t>
            </a:r>
          </a:p>
          <a:p>
            <a:pPr lvl="1"/>
            <a:r>
              <a:rPr lang="en-US" dirty="0"/>
              <a:t>Wheel on mouse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13C4-EF89-4D05-BFD0-65885235EB9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3434</TotalTime>
  <Words>1208</Words>
  <Application>Microsoft Office PowerPoint</Application>
  <PresentationFormat>On-screen Show (4:3)</PresentationFormat>
  <Paragraphs>298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Making Red Zone Maps – Part 1</vt:lpstr>
      <vt:lpstr>Have Only Needed Four Shapes</vt:lpstr>
      <vt:lpstr>Seven Sections</vt:lpstr>
      <vt:lpstr>1 – Open Google Earth</vt:lpstr>
      <vt:lpstr>Open Google Earth</vt:lpstr>
      <vt:lpstr>Open Google Earth</vt:lpstr>
      <vt:lpstr>Open Google Earth</vt:lpstr>
      <vt:lpstr>Open Google Earth</vt:lpstr>
      <vt:lpstr>Open Google Earth</vt:lpstr>
      <vt:lpstr>Open Google Earth</vt:lpstr>
      <vt:lpstr>Tonopah - Where We Fly</vt:lpstr>
      <vt:lpstr>2 – Set Up Folder</vt:lpstr>
      <vt:lpstr>Set Up Folder</vt:lpstr>
      <vt:lpstr>Set Up Folder</vt:lpstr>
      <vt:lpstr>Set Up Folder</vt:lpstr>
      <vt:lpstr>Set Up Folder</vt:lpstr>
      <vt:lpstr>Set Up Folder</vt:lpstr>
      <vt:lpstr>Set Up Folder</vt:lpstr>
      <vt:lpstr>Set Up Folder</vt:lpstr>
      <vt:lpstr>3 – 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Straight Line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Add Label</vt:lpstr>
      <vt:lpstr>Viola - Straight Line Done</vt:lpstr>
      <vt:lpstr>4 - 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  <vt:lpstr>Crooked Line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Philip Heinrich</dc:creator>
  <cp:lastModifiedBy>Timothy Kuller</cp:lastModifiedBy>
  <cp:revision>205</cp:revision>
  <dcterms:created xsi:type="dcterms:W3CDTF">2022-10-23T02:15:55Z</dcterms:created>
  <dcterms:modified xsi:type="dcterms:W3CDTF">2024-01-03T22:53:28Z</dcterms:modified>
</cp:coreProperties>
</file>